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461141"/>
            <a:ext cx="6400799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03200" algn="l" rtl="0">
              <a:spcBef>
                <a:spcPts val="0"/>
              </a:spcBef>
              <a:buClr>
                <a:srgbClr val="FFFFFF"/>
              </a:buClr>
              <a:buSzPct val="100000"/>
              <a:buFont typeface="Arial"/>
              <a:buNone/>
              <a:defRPr sz="32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2555875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74307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74307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4302125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3486150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3486150"/>
            <a:ext cx="1322387" cy="815975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60452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5232400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8128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2555875"/>
            <a:ext cx="1317625" cy="815975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4302125"/>
            <a:ext cx="1322387" cy="8128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buNone/>
              <a:defRPr sz="3600"/>
            </a:lvl1pPr>
            <a:lvl2pPr rtl="0">
              <a:buNone/>
              <a:defRPr sz="3600"/>
            </a:lvl2pPr>
            <a:lvl3pPr rtl="0">
              <a:buNone/>
              <a:defRPr sz="3600"/>
            </a:lvl3pPr>
            <a:lvl4pPr rtl="0">
              <a:buNone/>
              <a:defRPr sz="3600"/>
            </a:lvl4pPr>
            <a:lvl5pPr rtl="0">
              <a:buNone/>
              <a:defRPr sz="3600"/>
            </a:lvl5pPr>
            <a:lvl6pPr rtl="0">
              <a:buNone/>
              <a:defRPr sz="3600"/>
            </a:lvl6pPr>
            <a:lvl7pPr rtl="0">
              <a:buNone/>
              <a:defRPr sz="3600"/>
            </a:lvl7pPr>
            <a:lvl8pPr rtl="0">
              <a:buNone/>
              <a:defRPr sz="3600"/>
            </a:lvl8pPr>
            <a:lvl9pPr rtl="0">
              <a:buNone/>
              <a:defRPr sz="36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>
                <a:solidFill>
                  <a:schemeClr val="lt1"/>
                </a:solidFill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>
                <a:solidFill>
                  <a:schemeClr val="lt1"/>
                </a:solidFill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>
                <a:solidFill>
                  <a:schemeClr val="lt1"/>
                </a:solidFill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>
                <a:solidFill>
                  <a:schemeClr val="lt1"/>
                </a:solidFill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>
                <a:solidFill>
                  <a:schemeClr val="lt1"/>
                </a:solidFill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>
                <a:solidFill>
                  <a:schemeClr val="lt1"/>
                </a:solidFill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aseline="0">
                <a:solidFill>
                  <a:schemeClr val="lt1"/>
                </a:solidFill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algn="l"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4427537"/>
            <a:ext cx="5486399" cy="68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14300" algn="ctr" rtl="0">
              <a:buSzPct val="100000"/>
              <a:buNone/>
              <a:defRPr sz="1800"/>
            </a:lvl1pPr>
            <a:lvl2pPr marL="0" indent="114300" algn="ctr" rtl="0">
              <a:buSzPct val="100000"/>
              <a:buNone/>
              <a:defRPr sz="1800"/>
            </a:lvl2pPr>
            <a:lvl3pPr marL="0" indent="114300" algn="ctr" rtl="0">
              <a:buSzPct val="100000"/>
              <a:buNone/>
              <a:defRPr sz="1800"/>
            </a:lvl3pPr>
            <a:lvl4pPr marL="0" indent="114300" algn="ctr" rtl="0">
              <a:buSzPct val="100000"/>
              <a:buNone/>
              <a:defRPr sz="1800"/>
            </a:lvl4pPr>
            <a:lvl5pPr marL="0" indent="114300" algn="ctr" rtl="0">
              <a:buSzPct val="100000"/>
              <a:buNone/>
              <a:defRPr sz="1800"/>
            </a:lvl5pPr>
            <a:lvl6pPr marL="0" indent="114300" algn="ctr" rtl="0">
              <a:buSzPct val="100000"/>
              <a:buNone/>
              <a:defRPr sz="1800"/>
            </a:lvl6pPr>
            <a:lvl7pPr marL="0" indent="114300" algn="ctr" rtl="0">
              <a:buSzPct val="100000"/>
              <a:buNone/>
              <a:defRPr sz="1800"/>
            </a:lvl7pPr>
            <a:lvl8pPr marL="0" indent="114300" algn="ctr" rtl="0">
              <a:buSzPct val="100000"/>
              <a:buNone/>
              <a:defRPr sz="1800"/>
            </a:lvl8pPr>
            <a:lvl9pPr marL="0" indent="114300" algn="ctr" rtl="0"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3486150"/>
            <a:ext cx="635000" cy="815975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4302125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60452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5232400"/>
            <a:ext cx="1317625" cy="8128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746911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2560524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816300"/>
            <a:ext cx="1555750" cy="813611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560"/>
              </a:spcBef>
              <a:buClr>
                <a:schemeClr val="lt1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400"/>
              </a:spcBef>
              <a:buClr>
                <a:schemeClr val="lt1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400"/>
              </a:spcBef>
              <a:buClr>
                <a:schemeClr val="lt1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6858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60452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5232400"/>
            <a:ext cx="635000" cy="8128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689"/>
            <a:ext cx="746125" cy="813611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816300"/>
            <a:ext cx="746125" cy="809578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1997075" y="1308741"/>
            <a:ext cx="6400799" cy="1470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>
                <a:latin typeface="Syncopate"/>
                <a:ea typeface="Syncopate"/>
                <a:cs typeface="Syncopate"/>
                <a:sym typeface="Syncopate"/>
              </a:rPr>
              <a:t>personas Famosos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1997075" y="3002402"/>
            <a:ext cx="6400799" cy="11624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By: Madi Morrill and Kayla Ferrier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Liam James Payne 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199" y="1417637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	Liam es de Wolverhampton, England. Liam es Britanico. El es muy guapo, rubio, y alto. no es feo, moreno, y bajo.</a:t>
            </a:r>
          </a:p>
        </p:txBody>
      </p:sp>
      <p:sp>
        <p:nvSpPr>
          <p:cNvPr id="87" name="Shape 87"/>
          <p:cNvSpPr/>
          <p:nvPr/>
        </p:nvSpPr>
        <p:spPr>
          <a:xfrm>
            <a:off x="4342900" y="3190379"/>
            <a:ext cx="4197460" cy="306745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88" name="Shape 88"/>
          <p:cNvSpPr/>
          <p:nvPr/>
        </p:nvSpPr>
        <p:spPr>
          <a:xfrm>
            <a:off x="320035" y="3198159"/>
            <a:ext cx="3769359" cy="315001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Channing Tatum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4702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Channing es de Miami, Florida. El es Americano. El es muy guapo, moreno, y</a:t>
            </a:r>
          </a:p>
          <a:p>
            <a:pPr marL="0" lvl="0" indent="0" rtl="0">
              <a:buNone/>
            </a:pPr>
            <a:r>
              <a:rPr lang="en"/>
              <a:t>                           inteligente. Channing no </a:t>
            </a:r>
          </a:p>
          <a:p>
            <a:pPr marL="0" indent="0">
              <a:buNone/>
            </a:pPr>
            <a:r>
              <a:rPr lang="en"/>
              <a:t>                           es feo, rubio, y guardo.</a:t>
            </a:r>
          </a:p>
        </p:txBody>
      </p:sp>
      <p:sp>
        <p:nvSpPr>
          <p:cNvPr id="95" name="Shape 95"/>
          <p:cNvSpPr/>
          <p:nvPr/>
        </p:nvSpPr>
        <p:spPr>
          <a:xfrm>
            <a:off x="857250" y="2765605"/>
            <a:ext cx="2647949" cy="379539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6" name="Shape 96"/>
          <p:cNvSpPr/>
          <p:nvPr/>
        </p:nvSpPr>
        <p:spPr>
          <a:xfrm>
            <a:off x="4333266" y="3616960"/>
            <a:ext cx="2443457" cy="308017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Nicole "Snooki" Polizzi 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indent="457200">
              <a:buNone/>
            </a:pPr>
            <a:r>
              <a:rPr lang="en"/>
              <a:t>Snooki es de Marlboro, New York. Ella es Chilena. Snooki es loco, linda, y graciosa. No es tranquila, fea, y seria.</a:t>
            </a:r>
          </a:p>
        </p:txBody>
      </p:sp>
      <p:sp>
        <p:nvSpPr>
          <p:cNvPr id="103" name="Shape 103"/>
          <p:cNvSpPr/>
          <p:nvPr/>
        </p:nvSpPr>
        <p:spPr>
          <a:xfrm>
            <a:off x="816625" y="3292137"/>
            <a:ext cx="3162305" cy="316230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04" name="Shape 104"/>
          <p:cNvSpPr/>
          <p:nvPr/>
        </p:nvSpPr>
        <p:spPr>
          <a:xfrm>
            <a:off x="4421515" y="3283572"/>
            <a:ext cx="3098144" cy="309814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Ashley Benson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98325" y="1541324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Ashley es de Anaheim hills, California. Ella es Americana. Ashley es linda, rubia, y ambiciosa. No es morena, fea, y perezosa.</a:t>
            </a:r>
          </a:p>
          <a:p>
            <a:pPr lvl="0" rtl="0">
              <a:buNone/>
            </a:pPr>
            <a:r>
              <a:rPr lang="en"/>
              <a:t> </a:t>
            </a:r>
          </a:p>
        </p:txBody>
      </p:sp>
      <p:sp>
        <p:nvSpPr>
          <p:cNvPr id="111" name="Shape 111"/>
          <p:cNvSpPr/>
          <p:nvPr/>
        </p:nvSpPr>
        <p:spPr>
          <a:xfrm>
            <a:off x="1345850" y="3292532"/>
            <a:ext cx="2874670" cy="287467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12" name="Shape 112"/>
          <p:cNvSpPr/>
          <p:nvPr/>
        </p:nvSpPr>
        <p:spPr>
          <a:xfrm>
            <a:off x="4560525" y="3110689"/>
            <a:ext cx="2421793" cy="32383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Jessie J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Jessie es de Chadwell Heath, london. Ella es Britanico. Jessie es linda, inteligente, y graciosa . No es fea, mudo, y seria. </a:t>
            </a:r>
          </a:p>
        </p:txBody>
      </p:sp>
      <p:sp>
        <p:nvSpPr>
          <p:cNvPr id="119" name="Shape 119"/>
          <p:cNvSpPr/>
          <p:nvPr/>
        </p:nvSpPr>
        <p:spPr>
          <a:xfrm>
            <a:off x="4425100" y="3261075"/>
            <a:ext cx="2971799" cy="29717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20" name="Shape 120"/>
          <p:cNvSpPr/>
          <p:nvPr/>
        </p:nvSpPr>
        <p:spPr>
          <a:xfrm>
            <a:off x="943780" y="3222030"/>
            <a:ext cx="2944489" cy="304988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PresentationFormat>On-screen Show (4:3)</PresentationFormat>
  <Paragraphs>15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/>
      <vt:lpstr>personas Famosos</vt:lpstr>
      <vt:lpstr>Liam James Payne </vt:lpstr>
      <vt:lpstr>Channing Tatum</vt:lpstr>
      <vt:lpstr>Nicole "Snooki" Polizzi </vt:lpstr>
      <vt:lpstr>Ashley Benson</vt:lpstr>
      <vt:lpstr>Jessie J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personas Famosos</dc:title>
  <dc:creator>Madison Irene</dc:creator>
  <cp:lastModifiedBy>Madison Irene</cp:lastModifiedBy>
  <cp:revision>1</cp:revision>
  <dcterms:modified xsi:type="dcterms:W3CDTF">2012-10-09T23:48:51Z</dcterms:modified>
</cp:coreProperties>
</file>